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0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0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7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2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53D90-A616-4EFE-AB32-81A84135195D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EF35-8A71-4CAA-94F5-431739D1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067"/>
            <a:ext cx="12192000" cy="43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6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3" y="-5120"/>
            <a:ext cx="10338862" cy="68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35270"/>
            <a:ext cx="10310446" cy="68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0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" y="-43496"/>
            <a:ext cx="10314816" cy="69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8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7" y="-400050"/>
            <a:ext cx="5114925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1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-22936"/>
            <a:ext cx="10328772" cy="68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5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-53110"/>
            <a:ext cx="10366664" cy="69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8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" y="-40828"/>
            <a:ext cx="10318759" cy="68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39"/>
            <a:ext cx="12192000" cy="68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Utah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Crowl</dc:creator>
  <cp:lastModifiedBy>Olivia Crowl</cp:lastModifiedBy>
  <cp:revision>2</cp:revision>
  <dcterms:created xsi:type="dcterms:W3CDTF">2019-02-27T00:02:36Z</dcterms:created>
  <dcterms:modified xsi:type="dcterms:W3CDTF">2019-02-27T00:02:53Z</dcterms:modified>
</cp:coreProperties>
</file>